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9E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42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8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F68F0-9B30-44D8-9442-C552E8DD8147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3C250-86E4-411D-BCF1-FB8B3ABDF0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292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F68F0-9B30-44D8-9442-C552E8DD8147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3C250-86E4-411D-BCF1-FB8B3ABDF0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66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F68F0-9B30-44D8-9442-C552E8DD8147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3C250-86E4-411D-BCF1-FB8B3ABDF0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71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F68F0-9B30-44D8-9442-C552E8DD8147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3C250-86E4-411D-BCF1-FB8B3ABDF0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971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F68F0-9B30-44D8-9442-C552E8DD8147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3C250-86E4-411D-BCF1-FB8B3ABDF0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658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F68F0-9B30-44D8-9442-C552E8DD8147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3C250-86E4-411D-BCF1-FB8B3ABDF0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418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F68F0-9B30-44D8-9442-C552E8DD8147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3C250-86E4-411D-BCF1-FB8B3ABDF0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685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F68F0-9B30-44D8-9442-C552E8DD8147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3C250-86E4-411D-BCF1-FB8B3ABDF0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553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F68F0-9B30-44D8-9442-C552E8DD8147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3C250-86E4-411D-BCF1-FB8B3ABDF0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462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F68F0-9B30-44D8-9442-C552E8DD8147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3C250-86E4-411D-BCF1-FB8B3ABDF0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676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F68F0-9B30-44D8-9442-C552E8DD8147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3C250-86E4-411D-BCF1-FB8B3ABDF0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734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8F68F0-9B30-44D8-9442-C552E8DD8147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3C250-86E4-411D-BCF1-FB8B3ABDF0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324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178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60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222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13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148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97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084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28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66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548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325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837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3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44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655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13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377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30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903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62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379</TotalTime>
  <Words>0</Words>
  <Application>Microsoft Office PowerPoint</Application>
  <PresentationFormat>On-screen Show (4:3)</PresentationFormat>
  <Paragraphs>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</dc:creator>
  <cp:lastModifiedBy>Jess</cp:lastModifiedBy>
  <cp:revision>13</cp:revision>
  <dcterms:created xsi:type="dcterms:W3CDTF">2019-02-26T20:22:39Z</dcterms:created>
  <dcterms:modified xsi:type="dcterms:W3CDTF">2019-02-27T15:55:36Z</dcterms:modified>
</cp:coreProperties>
</file>